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00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DA26-9DFF-40B5-81C0-E939CAF0FEA2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743-1013-4990-B1DA-A7985AE54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7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DA26-9DFF-40B5-81C0-E939CAF0FEA2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743-1013-4990-B1DA-A7985AE54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42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DA26-9DFF-40B5-81C0-E939CAF0FEA2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743-1013-4990-B1DA-A7985AE54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7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DA26-9DFF-40B5-81C0-E939CAF0FEA2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743-1013-4990-B1DA-A7985AE54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2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DA26-9DFF-40B5-81C0-E939CAF0FEA2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743-1013-4990-B1DA-A7985AE54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9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DA26-9DFF-40B5-81C0-E939CAF0FEA2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743-1013-4990-B1DA-A7985AE54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8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DA26-9DFF-40B5-81C0-E939CAF0FEA2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743-1013-4990-B1DA-A7985AE54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64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DA26-9DFF-40B5-81C0-E939CAF0FEA2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743-1013-4990-B1DA-A7985AE54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1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DA26-9DFF-40B5-81C0-E939CAF0FEA2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743-1013-4990-B1DA-A7985AE54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83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DA26-9DFF-40B5-81C0-E939CAF0FEA2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743-1013-4990-B1DA-A7985AE54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50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DA26-9DFF-40B5-81C0-E939CAF0FEA2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743-1013-4990-B1DA-A7985AE54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5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CDA26-9DFF-40B5-81C0-E939CAF0FEA2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1743-1013-4990-B1DA-A7985AE54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24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home\test-travel.ru\konkurs\eng travel-tomsk.ru\presentation\slide1_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1184" y="-43408"/>
            <a:ext cx="12701896" cy="71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home\test-travel.ru\konkurs\eng travel-tomsk.ru\presentation\slide2_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493" y="-171400"/>
            <a:ext cx="12648205" cy="711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5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home\test-travel.ru\konkurs\eng travel-tomsk.ru\presentation\slide3_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2531" y="0"/>
            <a:ext cx="12967259" cy="729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52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home\test-travel.ru\konkurs\eng travel-tomsk.ru\presentation\slide4_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223" y="-171400"/>
            <a:ext cx="13201967" cy="742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Комп</cp:lastModifiedBy>
  <cp:revision>2</cp:revision>
  <dcterms:created xsi:type="dcterms:W3CDTF">2016-08-30T01:02:17Z</dcterms:created>
  <dcterms:modified xsi:type="dcterms:W3CDTF">2016-08-31T06:12:44Z</dcterms:modified>
</cp:coreProperties>
</file>