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12B1-B407-475F-A200-22451DFDB54E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0BC0-B973-4E46-B5B6-6B80596E7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Efim</dc:creator>
  <cp:lastModifiedBy>nva</cp:lastModifiedBy>
  <cp:revision>34</cp:revision>
  <dcterms:created xsi:type="dcterms:W3CDTF">2014-03-09T11:18:55Z</dcterms:created>
  <dcterms:modified xsi:type="dcterms:W3CDTF">2019-03-18T04:39:54Z</dcterms:modified>
</cp:coreProperties>
</file>